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93D5-D8F1-4643-8F55-8AA0A57FF3D3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E38B-B391-492A-B33F-299B8DD1BF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93D5-D8F1-4643-8F55-8AA0A57FF3D3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E38B-B391-492A-B33F-299B8DD1BF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93D5-D8F1-4643-8F55-8AA0A57FF3D3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E38B-B391-492A-B33F-299B8DD1BF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93D5-D8F1-4643-8F55-8AA0A57FF3D3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E38B-B391-492A-B33F-299B8DD1BF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93D5-D8F1-4643-8F55-8AA0A57FF3D3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E38B-B391-492A-B33F-299B8DD1BF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93D5-D8F1-4643-8F55-8AA0A57FF3D3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E38B-B391-492A-B33F-299B8DD1BF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93D5-D8F1-4643-8F55-8AA0A57FF3D3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E38B-B391-492A-B33F-299B8DD1BF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93D5-D8F1-4643-8F55-8AA0A57FF3D3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E38B-B391-492A-B33F-299B8DD1BF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93D5-D8F1-4643-8F55-8AA0A57FF3D3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E38B-B391-492A-B33F-299B8DD1BF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93D5-D8F1-4643-8F55-8AA0A57FF3D3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E38B-B391-492A-B33F-299B8DD1BF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93D5-D8F1-4643-8F55-8AA0A57FF3D3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E38B-B391-492A-B33F-299B8DD1BF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21B93D5-D8F1-4643-8F55-8AA0A57FF3D3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7BE38B-B391-492A-B33F-299B8DD1BF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24744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uk-UA" dirty="0" smtClean="0"/>
              <a:t>Булінг </a:t>
            </a:r>
            <a:r>
              <a:rPr lang="uk-UA" smtClean="0"/>
              <a:t>у </a:t>
            </a:r>
            <a:r>
              <a:rPr lang="uk-UA" smtClean="0"/>
              <a:t>школі:про </a:t>
            </a:r>
            <a:r>
              <a:rPr lang="uk-UA" dirty="0" smtClean="0"/>
              <a:t>що треба знати батькам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50295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496944" cy="6408712"/>
          </a:xfrm>
        </p:spPr>
        <p:txBody>
          <a:bodyPr>
            <a:normAutofit fontScale="92500"/>
          </a:bodyPr>
          <a:lstStyle/>
          <a:p>
            <a:pPr marL="45720" indent="0" algn="ctr">
              <a:buNone/>
            </a:pPr>
            <a:r>
              <a:rPr lang="uk-UA" dirty="0" smtClean="0"/>
              <a:t>Булінг – це навмисна повторювана поведінка, яка проявляється у вигляді цькування, бойкоту, насмішок, дезінформації</a:t>
            </a:r>
          </a:p>
          <a:p>
            <a:pPr marL="45720" indent="0">
              <a:buNone/>
            </a:pPr>
            <a:r>
              <a:rPr lang="uk-UA" dirty="0" smtClean="0"/>
              <a:t>За даними проведених ЮНІСЕФ досліджень в 2017 році 67% українських школярів стали учасниками </a:t>
            </a:r>
            <a:r>
              <a:rPr lang="uk-UA" dirty="0" err="1" smtClean="0"/>
              <a:t>булінгу</a:t>
            </a:r>
            <a:r>
              <a:rPr lang="uk-UA" dirty="0" smtClean="0"/>
              <a:t>. Тут маємо на увазі всіх учасників: агресорів, жертв, спостерігачів. З них 25% безпосередньо зазнали цькувань – це жертви насильства. 48% дітей нікому про це не розповіли.</a:t>
            </a:r>
          </a:p>
          <a:p>
            <a:pPr marL="45720" indent="0">
              <a:buNone/>
            </a:pPr>
            <a:r>
              <a:rPr lang="uk-UA" dirty="0" smtClean="0"/>
              <a:t/>
            </a:r>
            <a:br>
              <a:rPr lang="uk-UA" dirty="0" smtClean="0"/>
            </a:br>
            <a:r>
              <a:rPr lang="uk-UA" b="1" i="1" dirty="0" smtClean="0"/>
              <a:t>Отже</a:t>
            </a:r>
            <a:r>
              <a:rPr lang="uk-UA" dirty="0" smtClean="0"/>
              <a:t>, впродовж 2017 року 7 дітей із 10 зустрічалися з </a:t>
            </a:r>
            <a:r>
              <a:rPr lang="uk-UA" dirty="0" err="1" smtClean="0"/>
              <a:t>булінгом</a:t>
            </a:r>
            <a:r>
              <a:rPr lang="uk-UA" dirty="0" smtClean="0"/>
              <a:t>. В число цих семи учасників входять жертви насильства й свідки події. Є ще одна категорія учасників – агресори або </a:t>
            </a:r>
            <a:r>
              <a:rPr lang="uk-UA" dirty="0" err="1" smtClean="0"/>
              <a:t>булери</a:t>
            </a:r>
            <a:r>
              <a:rPr lang="uk-UA" dirty="0" smtClean="0"/>
              <a:t>, як їх прийнято сьогодні називати. Тому кількість учасників автоматично збільшується.</a:t>
            </a:r>
          </a:p>
          <a:p>
            <a:pPr marL="45720" indent="0">
              <a:buNone/>
            </a:pP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Найчастіше цькування відбувається в підпільному режимі. Дорослі дізнаються про подію в тому випадку, коли агресор перейшов межу і жертва постраждала фізично. Про це стало відомо з результатів досліджень, ініційованих Міністерством юстиції України.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30922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Ð°ÑÑÐ¸Ð½ÐºÐ¸ Ð¿Ð¾ Ð·Ð°Ð¿ÑÐ¾ÑÑ Ð±ÑÐ»ÑÐ½Ð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12967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08439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496944" cy="640871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b="1" dirty="0"/>
              <a:t>Булінг</a:t>
            </a:r>
            <a:r>
              <a:rPr lang="ru-RU" b="1" i="1" dirty="0"/>
              <a:t> </a:t>
            </a:r>
            <a:r>
              <a:rPr lang="ru-RU" dirty="0"/>
              <a:t>– </a:t>
            </a:r>
            <a:r>
              <a:rPr lang="ru-RU" dirty="0" err="1"/>
              <a:t>від</a:t>
            </a:r>
            <a:r>
              <a:rPr lang="ru-RU" dirty="0"/>
              <a:t> англ. </a:t>
            </a:r>
            <a:r>
              <a:rPr lang="en-US" i="1" dirty="0" err="1"/>
              <a:t>bulli</a:t>
            </a:r>
            <a:r>
              <a:rPr lang="en-US" dirty="0"/>
              <a:t> – </a:t>
            </a:r>
            <a:r>
              <a:rPr lang="ru-RU" dirty="0" err="1"/>
              <a:t>хуліган</a:t>
            </a:r>
            <a:r>
              <a:rPr lang="ru-RU" dirty="0"/>
              <a:t>, </a:t>
            </a:r>
            <a:r>
              <a:rPr lang="ru-RU" dirty="0" err="1"/>
              <a:t>залякувати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навмисна</a:t>
            </a:r>
            <a:r>
              <a:rPr lang="ru-RU" dirty="0"/>
              <a:t> </a:t>
            </a:r>
            <a:r>
              <a:rPr lang="ru-RU" dirty="0" err="1"/>
              <a:t>повторювана</a:t>
            </a:r>
            <a:r>
              <a:rPr lang="ru-RU" dirty="0"/>
              <a:t> </a:t>
            </a:r>
            <a:r>
              <a:rPr lang="ru-RU" dirty="0" err="1"/>
              <a:t>поведінка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проявляється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цькування</a:t>
            </a:r>
            <a:r>
              <a:rPr lang="ru-RU" dirty="0"/>
              <a:t>, бойкоту, </a:t>
            </a:r>
            <a:r>
              <a:rPr lang="ru-RU" dirty="0" err="1"/>
              <a:t>насмішок</a:t>
            </a:r>
            <a:r>
              <a:rPr lang="ru-RU" dirty="0"/>
              <a:t>, </a:t>
            </a:r>
            <a:r>
              <a:rPr lang="ru-RU" dirty="0" err="1"/>
              <a:t>дезінформації</a:t>
            </a:r>
            <a:r>
              <a:rPr lang="ru-RU" dirty="0"/>
              <a:t>, </a:t>
            </a:r>
            <a:r>
              <a:rPr lang="ru-RU" dirty="0" err="1"/>
              <a:t>знищення</a:t>
            </a:r>
            <a:r>
              <a:rPr lang="ru-RU" dirty="0"/>
              <a:t> </a:t>
            </a:r>
            <a:r>
              <a:rPr lang="ru-RU" dirty="0" err="1"/>
              <a:t>особистих</a:t>
            </a:r>
            <a:r>
              <a:rPr lang="ru-RU" dirty="0"/>
              <a:t>, речей, </a:t>
            </a:r>
            <a:r>
              <a:rPr lang="ru-RU" dirty="0" err="1"/>
              <a:t>побиття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небажана</a:t>
            </a:r>
            <a:r>
              <a:rPr lang="ru-RU" dirty="0"/>
              <a:t> </a:t>
            </a:r>
            <a:r>
              <a:rPr lang="ru-RU" dirty="0" err="1"/>
              <a:t>агресивна</a:t>
            </a:r>
            <a:r>
              <a:rPr lang="ru-RU" dirty="0"/>
              <a:t> </a:t>
            </a:r>
            <a:r>
              <a:rPr lang="ru-RU" dirty="0" err="1"/>
              <a:t>поведінка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 </a:t>
            </a:r>
            <a:r>
              <a:rPr lang="ru-RU" dirty="0" err="1"/>
              <a:t>шкільного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, яка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цькування</a:t>
            </a:r>
            <a:r>
              <a:rPr lang="ru-RU" dirty="0"/>
              <a:t> </a:t>
            </a:r>
            <a:r>
              <a:rPr lang="ru-RU" dirty="0" err="1"/>
              <a:t>дитини</a:t>
            </a:r>
            <a:r>
              <a:rPr lang="ru-RU" dirty="0"/>
              <a:t> </a:t>
            </a:r>
            <a:r>
              <a:rPr lang="ru-RU" dirty="0" err="1"/>
              <a:t>іншою</a:t>
            </a:r>
            <a:r>
              <a:rPr lang="ru-RU" dirty="0"/>
              <a:t> </a:t>
            </a:r>
            <a:r>
              <a:rPr lang="ru-RU" dirty="0" err="1"/>
              <a:t>дитиною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групою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 з метою </a:t>
            </a:r>
            <a:r>
              <a:rPr lang="ru-RU" dirty="0" err="1"/>
              <a:t>приниження</a:t>
            </a:r>
            <a:r>
              <a:rPr lang="ru-RU" dirty="0"/>
              <a:t>, </a:t>
            </a:r>
            <a:r>
              <a:rPr lang="ru-RU" dirty="0" err="1"/>
              <a:t>залякування</a:t>
            </a:r>
            <a:r>
              <a:rPr lang="ru-RU" dirty="0"/>
              <a:t> та </a:t>
            </a:r>
            <a:r>
              <a:rPr lang="ru-RU" dirty="0" err="1" smtClean="0"/>
              <a:t>демонстрації</a:t>
            </a:r>
            <a:r>
              <a:rPr lang="ru-RU" dirty="0" smtClean="0"/>
              <a:t> </a:t>
            </a:r>
            <a:r>
              <a:rPr lang="ru-RU" dirty="0" err="1"/>
              <a:t>сили</a:t>
            </a:r>
            <a:r>
              <a:rPr lang="ru-RU" dirty="0" smtClean="0"/>
              <a:t>.     </a:t>
            </a:r>
          </a:p>
          <a:p>
            <a:pPr marL="45720" indent="0" algn="ctr">
              <a:buNone/>
            </a:pPr>
            <a:r>
              <a:rPr lang="ru-RU" dirty="0" smtClean="0"/>
              <a:t>                                                                       </a:t>
            </a:r>
            <a:endParaRPr lang="ru-RU" dirty="0"/>
          </a:p>
        </p:txBody>
      </p:sp>
      <p:pic>
        <p:nvPicPr>
          <p:cNvPr id="1026" name="Picture 2" descr="C:\Users\tatan\Desktop\1451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80928"/>
            <a:ext cx="6538700" cy="367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66433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496944" cy="6408712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uk-UA" b="1" dirty="0" smtClean="0"/>
              <a:t>Н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айсуттєвіші ознаки 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булінгу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дозволяють виокремити це явище: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    в ситуації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булінгу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завжди беруть участь три сторони: переслідувач, переслідуваний та спостерігачі;</a:t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    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булінг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негативно впливає на фізичне та психічне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всіх учасників події;</a:t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    нерівність сил агресора й жертви;</a:t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    повторюваність агресії по відношенню до однієї й тієї ж жертви;</a:t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    неадекватно висока чутливість жертви, що демонструється під час насильницьких дій;</a:t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    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булінг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може виникати спонтанно, коли несподівано для себе дитина опиняється або в ситуації переслідування, або приєднується до переслідувача.</a:t>
            </a:r>
          </a:p>
          <a:p>
            <a:pPr marL="45720" indent="0">
              <a:buNone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Пропонуємо розглянути, в яких же формах проявляється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булінг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Фізичний: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штовхання, підніжки, зачіпання, бійки, стусани, ляпаси, «сканування» тіла, побиття.</a:t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Економічний: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крадіжки, пошкодження та знищення особистих речей та одягу, вимагання грошей.</a:t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Психологічний: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презирливі погляди, жести, жарти, образливі рухи тіла, міміки обличчя, поширення образливих чуток, ізоляція, ігнорування, погрози, маніпуляції, шантаж.</a:t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Сексуальний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– являється підвидом фізичного насильства: принизливі погляди, жести, жарти, образливі рухи тіла (усе з відповідним підтекстом), прізвиська та образливі фрази секс характеру, зйомки у шкільних переодягальнях, поширення образливих чуток, сексуальні погрози,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секстинг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1459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332656"/>
            <a:ext cx="8496944" cy="6408712"/>
          </a:xfrm>
        </p:spPr>
        <p:txBody>
          <a:bodyPr>
            <a:normAutofit fontScale="70000" lnSpcReduction="20000"/>
          </a:bodyPr>
          <a:lstStyle/>
          <a:p>
            <a:pPr marL="45720" indent="0" algn="ctr">
              <a:buNone/>
            </a:pP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одна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шкільного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булінгу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представлена у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формах. </a:t>
            </a:r>
            <a:endParaRPr lang="ru-RU" sz="23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1.    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Фізичний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шкільний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булінг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Сюди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відносимо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прояви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насильства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супроводжуються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контактом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агресора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жертвою.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навмисні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стусани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штовхання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удари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побиття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нанесення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очевидними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тілесні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вони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залишаються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увагою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причин. </a:t>
            </a:r>
          </a:p>
          <a:p>
            <a:pPr marL="45720" indent="0">
              <a:buNone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2.    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Психологічний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шкільний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булінг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насилля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психічну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сферу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справляє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травматичний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словесних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погроз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психологічного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насильства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переслідування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особи,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залякування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метою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навмисне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емоційної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невпевненості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  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Вербальний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булінг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основною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зброєю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слово.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образливе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м.’я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звертання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жертви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обзивалки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передражнювання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Сюди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можемо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віднести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розповсюдження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образливих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принизливих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пліток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правило,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неправдивих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  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Образливі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жести,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плювання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жертву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жести-знаки,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віковій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непристойні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  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Залякування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метою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погрозлива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пантоміміка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інтонації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голосу.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залякування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того,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заставити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жертву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яку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вимагає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агресор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Або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навпаки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чогось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забороненого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насильником.</a:t>
            </a:r>
            <a:b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  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Ізоляція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Жертва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навмисно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ізолюється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виганяється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ігнорується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неформальною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групою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класом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  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Вимагательство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грошей,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їжі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речей. До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булінгу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відноситься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спонукання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крадіжки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  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Умисне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речей,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протизаконні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майном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жертви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спонукання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жертви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чужого майна.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Сюди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можемо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віднести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крадіжки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пограбування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ховання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речей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881459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496944" cy="6408712"/>
          </a:xfrm>
        </p:spPr>
        <p:txBody>
          <a:bodyPr>
            <a:normAutofit fontScale="77500" lnSpcReduction="20000"/>
          </a:bodyPr>
          <a:lstStyle/>
          <a:p>
            <a:pPr marL="4572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булінгу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45720" indent="0">
              <a:buNone/>
            </a:pP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Пеллегріні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Бартіні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2001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хлопчиків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10-12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булінг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найсильніше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виражений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початку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навчального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року, коли хлопчики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енергійно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змагаються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груповій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ієрархії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Пізніше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завершений,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розподілені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структура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оформлена,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булінг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слабшає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жаль,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зникає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правило.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й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закономірності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явища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Іноді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зовсім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очевидні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 не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передбачити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помістити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рамки. З ними Вам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допоможе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розібратися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булінгу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підвищеною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агресивністю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хлопчиків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Насправді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агресивних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хлопчиків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думати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Скоріше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хлопчачої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помітно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змінюється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віком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маленьких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хлопчиків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агресія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непопулярності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відторгнення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боку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ровесників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молодших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підлітків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змінюється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«Крутизна» й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агресивність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сприяють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статусу хлопчика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ровесників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дівчаток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показують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напористі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хлопці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користуються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популярністю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дівчат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ходять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побачення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ними,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раніше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набувають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статевого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81459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496944" cy="6408712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Наслідки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булінгу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" indent="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Булінг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вкрай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негативно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 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соціалізацію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жертви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спричиняючи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неадекватне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сприймання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себе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занижену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комплекс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неповноцінності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беззахисність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сприймання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ровесників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відсторонення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самотність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пропуски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неадекватне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сприймання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тривожність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фобії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невротичні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розлади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девіантну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схильність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правопорушень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наміри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зловживання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психоактивними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81459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88640"/>
            <a:ext cx="8496943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ВООЗ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вказують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булінгу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Знущання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дітьми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соматичних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таких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спині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животі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розладів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поганий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настрій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нервозність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почуття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самотності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думки про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дезадаптації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неспроможність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сформуватись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повноцінному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інювати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цкомплекс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меншовартості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самоізоляцію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суспіякого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моделей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асоціальної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насильство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алкоголізму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наркоманії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замовчування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насилля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81459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496944" cy="6408712"/>
          </a:xfrm>
        </p:spPr>
        <p:txBody>
          <a:bodyPr>
            <a:normAutofit fontScale="92500" lnSpcReduction="10000"/>
          </a:bodyPr>
          <a:lstStyle/>
          <a:p>
            <a:pPr marL="2403475" lvl="8" indent="-2403475"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Вікові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                           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наслідки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404872" lvl="8" indent="0" algn="ctr">
              <a:buNone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048000" indent="-3003550">
              <a:buNone/>
            </a:pP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молодший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шкільний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sz="2000" b="1" i="1" dirty="0" smtClean="0"/>
              <a:t>Для </a:t>
            </a:r>
            <a:r>
              <a:rPr lang="ru-RU" sz="2000" b="1" i="1" dirty="0" err="1"/>
              <a:t>дітей</a:t>
            </a:r>
            <a:r>
              <a:rPr lang="ru-RU" sz="2000" b="1" i="1" dirty="0"/>
              <a:t> </a:t>
            </a:r>
            <a:r>
              <a:rPr lang="ru-RU" sz="2000" b="1" i="1" dirty="0" err="1"/>
              <a:t>молодшого</a:t>
            </a:r>
            <a:r>
              <a:rPr lang="ru-RU" sz="2000" b="1" i="1" dirty="0"/>
              <a:t> </a:t>
            </a:r>
            <a:r>
              <a:rPr lang="ru-RU" sz="2000" b="1" i="1" dirty="0" err="1"/>
              <a:t>шкільного</a:t>
            </a:r>
            <a:r>
              <a:rPr lang="ru-RU" sz="2000" b="1" i="1" dirty="0"/>
              <a:t> </a:t>
            </a:r>
            <a:r>
              <a:rPr lang="ru-RU" sz="2000" b="1" i="1" dirty="0" err="1"/>
              <a:t>віку</a:t>
            </a:r>
            <a:r>
              <a:rPr lang="ru-RU" sz="2000" i="1" dirty="0"/>
              <a:t> </a:t>
            </a:r>
            <a:r>
              <a:rPr lang="ru-RU" sz="2000" dirty="0" err="1"/>
              <a:t>характерні</a:t>
            </a:r>
            <a:r>
              <a:rPr lang="ru-RU" sz="2000" dirty="0"/>
              <a:t> </a:t>
            </a:r>
            <a:r>
              <a:rPr lang="ru-RU" sz="2000" dirty="0" err="1"/>
              <a:t>такі</a:t>
            </a:r>
            <a:r>
              <a:rPr lang="ru-RU" sz="2000" dirty="0"/>
              <a:t> </a:t>
            </a:r>
            <a:r>
              <a:rPr lang="ru-RU" sz="2000" dirty="0" err="1"/>
              <a:t>реакції</a:t>
            </a:r>
            <a:r>
              <a:rPr lang="ru-RU" sz="2000" dirty="0"/>
              <a:t>, як страх, </a:t>
            </a:r>
            <a:r>
              <a:rPr lang="ru-RU" sz="2000" dirty="0" err="1"/>
              <a:t>невротичні</a:t>
            </a:r>
            <a:r>
              <a:rPr lang="ru-RU" sz="2000" dirty="0"/>
              <a:t> </a:t>
            </a:r>
            <a:r>
              <a:rPr lang="ru-RU" sz="2000" dirty="0" err="1"/>
              <a:t>розлади</a:t>
            </a:r>
            <a:r>
              <a:rPr lang="ru-RU" sz="2000" dirty="0"/>
              <a:t>, </a:t>
            </a:r>
            <a:r>
              <a:rPr lang="ru-RU" sz="2000" dirty="0" err="1"/>
              <a:t>агресія</a:t>
            </a:r>
            <a:r>
              <a:rPr lang="ru-RU" sz="2000" dirty="0"/>
              <a:t>, </a:t>
            </a:r>
            <a:r>
              <a:rPr lang="ru-RU" sz="2000" dirty="0" err="1"/>
              <a:t>нічні</a:t>
            </a:r>
            <a:r>
              <a:rPr lang="ru-RU" sz="2000" dirty="0"/>
              <a:t> </a:t>
            </a:r>
            <a:r>
              <a:rPr lang="ru-RU" sz="2000" dirty="0" err="1"/>
              <a:t>кошмари</a:t>
            </a:r>
            <a:r>
              <a:rPr lang="ru-RU" sz="2000" dirty="0"/>
              <a:t>, </a:t>
            </a:r>
            <a:r>
              <a:rPr lang="ru-RU" sz="2000" dirty="0" err="1"/>
              <a:t>труднощі</a:t>
            </a:r>
            <a:r>
              <a:rPr lang="ru-RU" sz="2000" dirty="0"/>
              <a:t> у </a:t>
            </a:r>
            <a:r>
              <a:rPr lang="ru-RU" sz="2000" dirty="0" err="1"/>
              <a:t>навчанні</a:t>
            </a:r>
            <a:r>
              <a:rPr lang="ru-RU" sz="2000" dirty="0"/>
              <a:t>, </a:t>
            </a:r>
            <a:r>
              <a:rPr lang="ru-RU" sz="2000" dirty="0" err="1"/>
              <a:t>гіперактивність</a:t>
            </a:r>
            <a:r>
              <a:rPr lang="ru-RU" sz="2000" dirty="0"/>
              <a:t> (</a:t>
            </a:r>
            <a:r>
              <a:rPr lang="ru-RU" sz="2000" dirty="0" err="1"/>
              <a:t>знаходячись</a:t>
            </a:r>
            <a:r>
              <a:rPr lang="ru-RU" sz="2000" dirty="0"/>
              <a:t> у </a:t>
            </a:r>
            <a:r>
              <a:rPr lang="ru-RU" sz="2000" dirty="0" err="1"/>
              <a:t>постійній</a:t>
            </a:r>
            <a:r>
              <a:rPr lang="ru-RU" sz="2000" dirty="0"/>
              <a:t> </a:t>
            </a:r>
            <a:r>
              <a:rPr lang="ru-RU" sz="2000" dirty="0" err="1"/>
              <a:t>напрузі</a:t>
            </a:r>
            <a:r>
              <a:rPr lang="ru-RU" sz="2000" dirty="0"/>
              <a:t> </a:t>
            </a:r>
            <a:r>
              <a:rPr lang="ru-RU" sz="2000" dirty="0" err="1"/>
              <a:t>вдома</a:t>
            </a:r>
            <a:r>
              <a:rPr lang="ru-RU" sz="2000" dirty="0"/>
              <a:t>, </a:t>
            </a:r>
            <a:r>
              <a:rPr lang="ru-RU" sz="2000" dirty="0" err="1"/>
              <a:t>дитина</a:t>
            </a:r>
            <a:r>
              <a:rPr lang="ru-RU" sz="2000" dirty="0"/>
              <a:t> не </a:t>
            </a:r>
            <a:r>
              <a:rPr lang="ru-RU" sz="2000" dirty="0" err="1"/>
              <a:t>може</a:t>
            </a:r>
            <a:r>
              <a:rPr lang="ru-RU" sz="2000" dirty="0"/>
              <a:t> </a:t>
            </a:r>
            <a:r>
              <a:rPr lang="ru-RU" sz="2000" dirty="0" err="1"/>
              <a:t>стримуватися</a:t>
            </a:r>
            <a:r>
              <a:rPr lang="ru-RU" sz="2000" dirty="0"/>
              <a:t> в </a:t>
            </a:r>
            <a:r>
              <a:rPr lang="ru-RU" sz="2000" dirty="0" err="1"/>
              <a:t>школі</a:t>
            </a:r>
            <a:r>
              <a:rPr lang="ru-RU" sz="2000" dirty="0"/>
              <a:t>, де </a:t>
            </a:r>
            <a:r>
              <a:rPr lang="ru-RU" sz="2000" dirty="0" err="1"/>
              <a:t>немає</a:t>
            </a:r>
            <a:r>
              <a:rPr lang="ru-RU" sz="2000" dirty="0"/>
              <a:t> людей, </a:t>
            </a:r>
            <a:r>
              <a:rPr lang="ru-RU" sz="2000" dirty="0" err="1"/>
              <a:t>агресію</a:t>
            </a:r>
            <a:r>
              <a:rPr lang="ru-RU" sz="2000" dirty="0"/>
              <a:t> з боку </a:t>
            </a:r>
            <a:r>
              <a:rPr lang="ru-RU" sz="2000" dirty="0" err="1"/>
              <a:t>яких</a:t>
            </a:r>
            <a:r>
              <a:rPr lang="ru-RU" sz="2000" dirty="0"/>
              <a:t> вона </a:t>
            </a:r>
            <a:r>
              <a:rPr lang="ru-RU" sz="2000" dirty="0" err="1"/>
              <a:t>боїться</a:t>
            </a:r>
            <a:r>
              <a:rPr lang="ru-RU" sz="2000" dirty="0"/>
              <a:t>) і </a:t>
            </a:r>
            <a:r>
              <a:rPr lang="ru-RU" sz="2000" dirty="0" err="1"/>
              <a:t>регресивна</a:t>
            </a:r>
            <a:r>
              <a:rPr lang="ru-RU" sz="2000" dirty="0"/>
              <a:t> </a:t>
            </a:r>
            <a:r>
              <a:rPr lang="ru-RU" sz="2000" dirty="0" err="1"/>
              <a:t>поведінка</a:t>
            </a:r>
            <a:r>
              <a:rPr lang="ru-RU" sz="2000" dirty="0"/>
              <a:t>;</a:t>
            </a:r>
          </a:p>
          <a:p>
            <a:pPr marL="45720" indent="0">
              <a:buNone/>
            </a:pPr>
            <a:endPara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Підлітковий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048000" indent="0">
              <a:buNone/>
            </a:pPr>
            <a:r>
              <a:rPr lang="ru-RU" b="1" i="1" dirty="0"/>
              <a:t>у </a:t>
            </a:r>
            <a:r>
              <a:rPr lang="ru-RU" b="1" i="1" dirty="0" err="1"/>
              <a:t>підлітків</a:t>
            </a:r>
            <a:r>
              <a:rPr lang="ru-RU" i="1" dirty="0"/>
              <a:t> </a:t>
            </a:r>
            <a:r>
              <a:rPr lang="ru-RU" dirty="0" err="1"/>
              <a:t>частіше</a:t>
            </a:r>
            <a:r>
              <a:rPr lang="ru-RU" dirty="0"/>
              <a:t> </a:t>
            </a:r>
            <a:r>
              <a:rPr lang="ru-RU" dirty="0" err="1"/>
              <a:t>спостерігаються</a:t>
            </a:r>
            <a:r>
              <a:rPr lang="ru-RU" dirty="0"/>
              <a:t> </a:t>
            </a:r>
            <a:r>
              <a:rPr lang="ru-RU" dirty="0" err="1"/>
              <a:t>депресії</a:t>
            </a:r>
            <a:r>
              <a:rPr lang="ru-RU" dirty="0"/>
              <a:t>, </a:t>
            </a:r>
            <a:r>
              <a:rPr lang="ru-RU" dirty="0" err="1"/>
              <a:t>суїцидальна</a:t>
            </a:r>
            <a:r>
              <a:rPr lang="ru-RU" dirty="0"/>
              <a:t> та </a:t>
            </a:r>
            <a:r>
              <a:rPr lang="ru-RU" dirty="0" err="1"/>
              <a:t>самоушкоджуюча</a:t>
            </a:r>
            <a:r>
              <a:rPr lang="ru-RU" dirty="0"/>
              <a:t> </a:t>
            </a:r>
            <a:r>
              <a:rPr lang="ru-RU" dirty="0" err="1"/>
              <a:t>поведінка</a:t>
            </a:r>
            <a:r>
              <a:rPr lang="ru-RU" dirty="0"/>
              <a:t>, </a:t>
            </a:r>
            <a:r>
              <a:rPr lang="ru-RU" dirty="0" err="1"/>
              <a:t>соматичні</a:t>
            </a:r>
            <a:r>
              <a:rPr lang="ru-RU" dirty="0"/>
              <a:t> </a:t>
            </a:r>
            <a:r>
              <a:rPr lang="ru-RU" dirty="0" err="1"/>
              <a:t>скарги</a:t>
            </a:r>
            <a:r>
              <a:rPr lang="ru-RU" dirty="0"/>
              <a:t>, </a:t>
            </a:r>
            <a:r>
              <a:rPr lang="ru-RU" dirty="0" err="1"/>
              <a:t>протиправні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, </a:t>
            </a:r>
            <a:r>
              <a:rPr lang="ru-RU" dirty="0" err="1"/>
              <a:t>втечі</a:t>
            </a:r>
            <a:r>
              <a:rPr lang="ru-RU" dirty="0"/>
              <a:t> з дому і </a:t>
            </a:r>
            <a:r>
              <a:rPr lang="ru-RU" dirty="0" err="1"/>
              <a:t>зловживання</a:t>
            </a:r>
            <a:r>
              <a:rPr lang="ru-RU" dirty="0"/>
              <a:t> </a:t>
            </a:r>
            <a:r>
              <a:rPr lang="ru-RU" dirty="0" err="1"/>
              <a:t>наркотичними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 descr="C:\Users\tatan\Desktop\5c3a7bd-buling-ckuvann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266429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tatan\Desktop\1471033844_fizicheskiy-bulling-v-shkole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812" y="4437112"/>
            <a:ext cx="2664296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81459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496944" cy="6408712"/>
          </a:xfrm>
        </p:spPr>
        <p:txBody>
          <a:bodyPr>
            <a:normAutofit fontScale="92500" lnSpcReduction="20000"/>
          </a:bodyPr>
          <a:lstStyle/>
          <a:p>
            <a:pPr marL="45720" indent="0" algn="ctr">
              <a:buNone/>
            </a:pPr>
            <a:r>
              <a:rPr lang="ru-RU" b="1" dirty="0" err="1"/>
              <a:t>Поради</a:t>
            </a:r>
            <a:r>
              <a:rPr lang="ru-RU" b="1" dirty="0"/>
              <a:t> батькам «</a:t>
            </a:r>
            <a:r>
              <a:rPr lang="ru-RU" b="1" dirty="0" err="1"/>
              <a:t>Якщо</a:t>
            </a:r>
            <a:r>
              <a:rPr lang="ru-RU" b="1" dirty="0"/>
              <a:t> ваша </a:t>
            </a:r>
            <a:r>
              <a:rPr lang="ru-RU" b="1" dirty="0" err="1"/>
              <a:t>дитина</a:t>
            </a:r>
            <a:r>
              <a:rPr lang="ru-RU" b="1" dirty="0"/>
              <a:t> стала жертвою </a:t>
            </a:r>
            <a:r>
              <a:rPr lang="ru-RU" b="1" dirty="0" err="1"/>
              <a:t>булінгу</a:t>
            </a:r>
            <a:r>
              <a:rPr lang="ru-RU" b="1" dirty="0" smtClean="0"/>
              <a:t>»</a:t>
            </a:r>
          </a:p>
          <a:p>
            <a:pPr marL="45720" indent="0" algn="ctr">
              <a:buNone/>
            </a:pPr>
            <a:endParaRPr lang="ru-RU" dirty="0"/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 err="1" smtClean="0"/>
              <a:t>зберігайте</a:t>
            </a:r>
            <a:r>
              <a:rPr lang="ru-RU" dirty="0" smtClean="0"/>
              <a:t> </a:t>
            </a:r>
            <a:r>
              <a:rPr lang="ru-RU" dirty="0" err="1"/>
              <a:t>спокій</a:t>
            </a:r>
            <a:r>
              <a:rPr lang="ru-RU" dirty="0"/>
              <a:t>, будьте </a:t>
            </a:r>
            <a:r>
              <a:rPr lang="ru-RU" dirty="0" err="1"/>
              <a:t>терплячими</a:t>
            </a:r>
            <a:r>
              <a:rPr lang="ru-RU" dirty="0"/>
              <a:t>, не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тиснути</a:t>
            </a:r>
            <a:r>
              <a:rPr lang="ru-RU" dirty="0"/>
              <a:t> на </a:t>
            </a:r>
            <a:r>
              <a:rPr lang="ru-RU" dirty="0" err="1"/>
              <a:t>дитину</a:t>
            </a:r>
            <a:r>
              <a:rPr lang="ru-RU" dirty="0"/>
              <a:t>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 err="1"/>
              <a:t>поговоріть</a:t>
            </a:r>
            <a:r>
              <a:rPr lang="ru-RU" dirty="0"/>
              <a:t> з </a:t>
            </a:r>
            <a:r>
              <a:rPr lang="ru-RU" dirty="0" err="1"/>
              <a:t>дитиною</a:t>
            </a:r>
            <a:r>
              <a:rPr lang="ru-RU" dirty="0"/>
              <a:t>, дайте </a:t>
            </a:r>
            <a:r>
              <a:rPr lang="ru-RU" dirty="0" err="1"/>
              <a:t>їй</a:t>
            </a:r>
            <a:r>
              <a:rPr lang="ru-RU" dirty="0"/>
              <a:t> </a:t>
            </a:r>
            <a:r>
              <a:rPr lang="ru-RU" dirty="0" err="1"/>
              <a:t>зрозуміти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</a:t>
            </a:r>
            <a:r>
              <a:rPr lang="ru-RU" dirty="0"/>
              <a:t> не </a:t>
            </a:r>
            <a:r>
              <a:rPr lang="ru-RU" dirty="0" err="1"/>
              <a:t>звинувачуєте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в </a:t>
            </a:r>
            <a:r>
              <a:rPr lang="ru-RU" dirty="0" err="1"/>
              <a:t>ситуації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склалася</a:t>
            </a:r>
            <a:r>
              <a:rPr lang="ru-RU" dirty="0"/>
              <a:t>, </a:t>
            </a:r>
            <a:r>
              <a:rPr lang="ru-RU" dirty="0" err="1"/>
              <a:t>готові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вислухати</a:t>
            </a:r>
            <a:r>
              <a:rPr lang="ru-RU" dirty="0"/>
              <a:t> й </a:t>
            </a:r>
            <a:r>
              <a:rPr lang="ru-RU" dirty="0" err="1"/>
              <a:t>допомогти</a:t>
            </a:r>
            <a:r>
              <a:rPr lang="ru-RU" dirty="0"/>
              <a:t>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запитайте, яка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допомога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знадобитися</a:t>
            </a:r>
            <a:r>
              <a:rPr lang="ru-RU" dirty="0"/>
              <a:t> </a:t>
            </a:r>
            <a:r>
              <a:rPr lang="ru-RU" dirty="0" err="1"/>
              <a:t>дитині</a:t>
            </a:r>
            <a:r>
              <a:rPr lang="ru-RU" dirty="0"/>
              <a:t>, </a:t>
            </a:r>
            <a:r>
              <a:rPr lang="ru-RU" dirty="0" err="1"/>
              <a:t>запропонуйте</a:t>
            </a:r>
            <a:r>
              <a:rPr lang="ru-RU" dirty="0"/>
              <a:t> </a:t>
            </a:r>
            <a:r>
              <a:rPr lang="ru-RU" dirty="0" err="1"/>
              <a:t>свій</a:t>
            </a:r>
            <a:r>
              <a:rPr lang="ru-RU" dirty="0"/>
              <a:t> </a:t>
            </a:r>
            <a:r>
              <a:rPr lang="ru-RU" dirty="0" err="1"/>
              <a:t>варіант</a:t>
            </a:r>
            <a:r>
              <a:rPr lang="ru-RU" dirty="0"/>
              <a:t> </a:t>
            </a:r>
            <a:r>
              <a:rPr lang="ru-RU" dirty="0" err="1"/>
              <a:t>вирішення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 err="1"/>
              <a:t>поясніть</a:t>
            </a:r>
            <a:r>
              <a:rPr lang="ru-RU" dirty="0"/>
              <a:t> </a:t>
            </a:r>
            <a:r>
              <a:rPr lang="ru-RU" dirty="0" err="1"/>
              <a:t>дитині</a:t>
            </a:r>
            <a:r>
              <a:rPr lang="ru-RU" dirty="0"/>
              <a:t>, до кого вона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звернутися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в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цькування</a:t>
            </a:r>
            <a:r>
              <a:rPr lang="ru-RU" dirty="0"/>
              <a:t> (психолог, </a:t>
            </a:r>
            <a:r>
              <a:rPr lang="ru-RU" dirty="0" err="1"/>
              <a:t>вчителі</a:t>
            </a:r>
            <a:r>
              <a:rPr lang="ru-RU" dirty="0"/>
              <a:t>, </a:t>
            </a:r>
            <a:r>
              <a:rPr lang="ru-RU" dirty="0" err="1"/>
              <a:t>керівництво</a:t>
            </a:r>
            <a:r>
              <a:rPr lang="ru-RU" dirty="0"/>
              <a:t> </a:t>
            </a:r>
            <a:r>
              <a:rPr lang="ru-RU" dirty="0" err="1"/>
              <a:t>школи</a:t>
            </a:r>
            <a:r>
              <a:rPr lang="ru-RU" dirty="0"/>
              <a:t>, </a:t>
            </a:r>
            <a:r>
              <a:rPr lang="ru-RU" dirty="0" err="1"/>
              <a:t>старші</a:t>
            </a:r>
            <a:r>
              <a:rPr lang="ru-RU" dirty="0"/>
              <a:t> </a:t>
            </a:r>
            <a:r>
              <a:rPr lang="ru-RU" dirty="0" err="1"/>
              <a:t>учні</a:t>
            </a:r>
            <a:r>
              <a:rPr lang="ru-RU" dirty="0"/>
              <a:t>, батьки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учнів</a:t>
            </a:r>
            <a:r>
              <a:rPr lang="ru-RU" dirty="0"/>
              <a:t>, </a:t>
            </a:r>
            <a:r>
              <a:rPr lang="ru-RU" dirty="0" err="1"/>
              <a:t>охорона</a:t>
            </a:r>
            <a:r>
              <a:rPr lang="ru-RU" dirty="0"/>
              <a:t>);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 err="1"/>
              <a:t>повідомте</a:t>
            </a:r>
            <a:r>
              <a:rPr lang="ru-RU" dirty="0"/>
              <a:t> </a:t>
            </a:r>
            <a:r>
              <a:rPr lang="ru-RU" dirty="0" err="1"/>
              <a:t>керівництво</a:t>
            </a:r>
            <a:r>
              <a:rPr lang="ru-RU" dirty="0"/>
              <a:t> </a:t>
            </a:r>
            <a:r>
              <a:rPr lang="ru-RU" dirty="0" err="1"/>
              <a:t>школи</a:t>
            </a:r>
            <a:r>
              <a:rPr lang="ru-RU" dirty="0"/>
              <a:t> про </a:t>
            </a:r>
            <a:r>
              <a:rPr lang="ru-RU" dirty="0" err="1"/>
              <a:t>ситуацію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склалася</a:t>
            </a:r>
            <a:r>
              <a:rPr lang="ru-RU" dirty="0"/>
              <a:t> і </a:t>
            </a:r>
            <a:r>
              <a:rPr lang="ru-RU" dirty="0" err="1"/>
              <a:t>вимагайте</a:t>
            </a:r>
            <a:r>
              <a:rPr lang="ru-RU" dirty="0"/>
              <a:t> </a:t>
            </a:r>
            <a:r>
              <a:rPr lang="ru-RU" dirty="0" err="1"/>
              <a:t>належного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урегулювання</a:t>
            </a:r>
            <a:r>
              <a:rPr lang="ru-RU" dirty="0"/>
              <a:t>. </a:t>
            </a:r>
            <a:r>
              <a:rPr lang="ru-RU" dirty="0" err="1"/>
              <a:t>Найкраще</a:t>
            </a:r>
            <a:r>
              <a:rPr lang="ru-RU" dirty="0"/>
              <a:t> </a:t>
            </a:r>
            <a:r>
              <a:rPr lang="ru-RU" dirty="0" err="1"/>
              <a:t>написати</a:t>
            </a:r>
            <a:r>
              <a:rPr lang="ru-RU" dirty="0"/>
              <a:t> і </a:t>
            </a:r>
            <a:r>
              <a:rPr lang="ru-RU" dirty="0" err="1"/>
              <a:t>зареєструвати</a:t>
            </a:r>
            <a:r>
              <a:rPr lang="ru-RU" dirty="0"/>
              <a:t> </a:t>
            </a:r>
            <a:r>
              <a:rPr lang="ru-RU" dirty="0" err="1"/>
              <a:t>офіційну</a:t>
            </a:r>
            <a:r>
              <a:rPr lang="ru-RU" dirty="0"/>
              <a:t> </a:t>
            </a:r>
            <a:r>
              <a:rPr lang="ru-RU" dirty="0" err="1"/>
              <a:t>заяву</a:t>
            </a:r>
            <a:r>
              <a:rPr lang="ru-RU" dirty="0"/>
              <a:t>, </a:t>
            </a:r>
            <a:r>
              <a:rPr lang="ru-RU" dirty="0" err="1"/>
              <a:t>адже</a:t>
            </a:r>
            <a:r>
              <a:rPr lang="ru-RU" dirty="0"/>
              <a:t> </a:t>
            </a:r>
            <a:r>
              <a:rPr lang="ru-RU" dirty="0" err="1"/>
              <a:t>керівництво</a:t>
            </a:r>
            <a:r>
              <a:rPr lang="ru-RU" dirty="0"/>
              <a:t> закладу </a:t>
            </a:r>
            <a:r>
              <a:rPr lang="ru-RU" dirty="0" err="1"/>
              <a:t>несе</a:t>
            </a:r>
            <a:r>
              <a:rPr lang="ru-RU" dirty="0"/>
              <a:t> </a:t>
            </a:r>
            <a:r>
              <a:rPr lang="ru-RU" dirty="0" err="1"/>
              <a:t>особисту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за </a:t>
            </a:r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безпечного</a:t>
            </a:r>
            <a:r>
              <a:rPr lang="ru-RU" dirty="0"/>
              <a:t> й комфортного </a:t>
            </a:r>
            <a:r>
              <a:rPr lang="ru-RU" dirty="0" err="1"/>
              <a:t>середовища</a:t>
            </a:r>
            <a:r>
              <a:rPr lang="ru-RU" dirty="0"/>
              <a:t> для </a:t>
            </a:r>
            <a:r>
              <a:rPr lang="ru-RU" dirty="0" err="1"/>
              <a:t>кожної</a:t>
            </a:r>
            <a:r>
              <a:rPr lang="ru-RU" dirty="0"/>
              <a:t> </a:t>
            </a:r>
            <a:r>
              <a:rPr lang="ru-RU" dirty="0" err="1"/>
              <a:t>дитини</a:t>
            </a:r>
            <a:r>
              <a:rPr lang="ru-RU" dirty="0"/>
              <a:t>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 err="1"/>
              <a:t>підтримайте</a:t>
            </a:r>
            <a:r>
              <a:rPr lang="ru-RU" dirty="0"/>
              <a:t> </a:t>
            </a:r>
            <a:r>
              <a:rPr lang="ru-RU" dirty="0" err="1"/>
              <a:t>дитину</a:t>
            </a:r>
            <a:r>
              <a:rPr lang="ru-RU" dirty="0"/>
              <a:t> в </a:t>
            </a:r>
            <a:r>
              <a:rPr lang="ru-RU" dirty="0" err="1"/>
              <a:t>налагодженні</a:t>
            </a:r>
            <a:r>
              <a:rPr lang="ru-RU" dirty="0"/>
              <a:t> </a:t>
            </a:r>
            <a:r>
              <a:rPr lang="ru-RU" dirty="0" err="1"/>
              <a:t>стосунків</a:t>
            </a:r>
            <a:r>
              <a:rPr lang="ru-RU" dirty="0"/>
              <a:t> з </a:t>
            </a:r>
            <a:r>
              <a:rPr lang="ru-RU" dirty="0" err="1"/>
              <a:t>однолітками</a:t>
            </a:r>
            <a:r>
              <a:rPr lang="ru-RU" dirty="0"/>
              <a:t> та </a:t>
            </a:r>
            <a:r>
              <a:rPr lang="ru-RU" dirty="0" err="1"/>
              <a:t>підготуйте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до того,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вирішення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 </a:t>
            </a:r>
            <a:r>
              <a:rPr lang="ru-RU" dirty="0" err="1"/>
              <a:t>булінгу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зайняти</a:t>
            </a:r>
            <a:r>
              <a:rPr lang="ru-RU" dirty="0"/>
              <a:t> </a:t>
            </a:r>
            <a:r>
              <a:rPr lang="ru-RU" dirty="0" err="1"/>
              <a:t>деякий</a:t>
            </a:r>
            <a:r>
              <a:rPr lang="ru-RU" dirty="0"/>
              <a:t> час.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вирішити</a:t>
            </a:r>
            <a:r>
              <a:rPr lang="ru-RU" dirty="0"/>
              <a:t> </a:t>
            </a:r>
            <a:r>
              <a:rPr lang="ru-RU" dirty="0" err="1"/>
              <a:t>ситуацію</a:t>
            </a:r>
            <a:r>
              <a:rPr lang="ru-RU" dirty="0"/>
              <a:t> на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школи</a:t>
            </a:r>
            <a:r>
              <a:rPr lang="ru-RU" dirty="0"/>
              <a:t> не </a:t>
            </a:r>
            <a:r>
              <a:rPr lang="ru-RU" dirty="0" err="1"/>
              <a:t>вдається</a:t>
            </a:r>
            <a:r>
              <a:rPr lang="ru-RU" dirty="0"/>
              <a:t> – </a:t>
            </a:r>
            <a:r>
              <a:rPr lang="ru-RU" dirty="0" err="1"/>
              <a:t>повідомте</a:t>
            </a:r>
            <a:r>
              <a:rPr lang="ru-RU" dirty="0"/>
              <a:t> </a:t>
            </a:r>
            <a:r>
              <a:rPr lang="ru-RU" dirty="0" err="1"/>
              <a:t>поліцію</a:t>
            </a:r>
            <a:r>
              <a:rPr lang="ru-RU" dirty="0"/>
              <a:t>. </a:t>
            </a:r>
            <a:r>
              <a:rPr lang="ru-RU" dirty="0" err="1"/>
              <a:t>Важливо</a:t>
            </a:r>
            <a:r>
              <a:rPr lang="ru-RU" dirty="0"/>
              <a:t>! </a:t>
            </a:r>
            <a:r>
              <a:rPr lang="ru-RU" dirty="0" err="1"/>
              <a:t>Діти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право </a:t>
            </a:r>
            <a:r>
              <a:rPr lang="ru-RU" dirty="0" err="1"/>
              <a:t>безоплатно</a:t>
            </a:r>
            <a:r>
              <a:rPr lang="ru-RU" dirty="0"/>
              <a:t> </a:t>
            </a:r>
            <a:r>
              <a:rPr lang="ru-RU" dirty="0" err="1"/>
              <a:t>отримати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 адвоката.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81459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17693"/>
            <a:ext cx="828092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/>
              <a:t>Інформація</a:t>
            </a:r>
            <a:r>
              <a:rPr lang="ru-RU" b="1" dirty="0"/>
              <a:t> для </a:t>
            </a:r>
            <a:r>
              <a:rPr lang="ru-RU" b="1" dirty="0" err="1"/>
              <a:t>батьків</a:t>
            </a:r>
            <a:r>
              <a:rPr lang="ru-RU" b="1" dirty="0"/>
              <a:t> «Як </a:t>
            </a:r>
            <a:r>
              <a:rPr lang="ru-RU" b="1" dirty="0" err="1"/>
              <a:t>допомогти</a:t>
            </a:r>
            <a:r>
              <a:rPr lang="ru-RU" b="1" dirty="0"/>
              <a:t> </a:t>
            </a:r>
            <a:r>
              <a:rPr lang="ru-RU" b="1" dirty="0" err="1"/>
              <a:t>своїй</a:t>
            </a:r>
            <a:r>
              <a:rPr lang="ru-RU" b="1" dirty="0"/>
              <a:t> </a:t>
            </a:r>
            <a:r>
              <a:rPr lang="ru-RU" b="1" dirty="0" err="1"/>
              <a:t>дитині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стала жертвою </a:t>
            </a:r>
            <a:r>
              <a:rPr lang="ru-RU" b="1" dirty="0" err="1"/>
              <a:t>булінгу</a:t>
            </a:r>
            <a:r>
              <a:rPr lang="ru-RU" b="1" dirty="0"/>
              <a:t>»</a:t>
            </a:r>
            <a:endParaRPr lang="ru-RU" dirty="0"/>
          </a:p>
          <a:p>
            <a:r>
              <a:rPr lang="ru-RU" b="1" dirty="0" err="1"/>
              <a:t>Прості</a:t>
            </a:r>
            <a:r>
              <a:rPr lang="ru-RU" b="1" dirty="0"/>
              <a:t> правила для </a:t>
            </a:r>
            <a:r>
              <a:rPr lang="ru-RU" b="1" dirty="0" err="1"/>
              <a:t>захисту</a:t>
            </a:r>
            <a:r>
              <a:rPr lang="ru-RU" b="1" dirty="0"/>
              <a:t> </a:t>
            </a:r>
            <a:r>
              <a:rPr lang="ru-RU" b="1" dirty="0" err="1" smtClean="0"/>
              <a:t>дитини</a:t>
            </a:r>
            <a:r>
              <a:rPr lang="ru-RU" b="1" dirty="0" smtClean="0"/>
              <a:t>:</a:t>
            </a:r>
            <a:endParaRPr lang="ru-RU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дитина</a:t>
            </a:r>
            <a:r>
              <a:rPr lang="ru-RU" dirty="0"/>
              <a:t> </a:t>
            </a:r>
            <a:r>
              <a:rPr lang="ru-RU" dirty="0" err="1"/>
              <a:t>каже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ображають</a:t>
            </a:r>
            <a:r>
              <a:rPr lang="ru-RU" dirty="0"/>
              <a:t> в </a:t>
            </a:r>
            <a:r>
              <a:rPr lang="ru-RU" dirty="0" err="1"/>
              <a:t>школі</a:t>
            </a:r>
            <a:r>
              <a:rPr lang="ru-RU" dirty="0"/>
              <a:t> – треба </a:t>
            </a:r>
            <a:r>
              <a:rPr lang="ru-RU" dirty="0" err="1"/>
              <a:t>їй</a:t>
            </a:r>
            <a:r>
              <a:rPr lang="ru-RU" dirty="0"/>
              <a:t> </a:t>
            </a:r>
            <a:r>
              <a:rPr lang="ru-RU" dirty="0" err="1"/>
              <a:t>вірити</a:t>
            </a:r>
            <a:r>
              <a:rPr lang="ru-RU" dirty="0"/>
              <a:t>. </a:t>
            </a:r>
            <a:r>
              <a:rPr lang="ru-RU" dirty="0" err="1"/>
              <a:t>Дитині</a:t>
            </a:r>
            <a:r>
              <a:rPr lang="ru-RU" dirty="0"/>
              <a:t> </a:t>
            </a:r>
            <a:r>
              <a:rPr lang="ru-RU" dirty="0" err="1"/>
              <a:t>важливо</a:t>
            </a:r>
            <a:r>
              <a:rPr lang="ru-RU" dirty="0"/>
              <a:t> знати, </a:t>
            </a:r>
            <a:r>
              <a:rPr lang="ru-RU" dirty="0" err="1"/>
              <a:t>що</a:t>
            </a:r>
            <a:r>
              <a:rPr lang="ru-RU" dirty="0"/>
              <a:t> вона не одна, </a:t>
            </a:r>
            <a:r>
              <a:rPr lang="ru-RU" dirty="0" err="1"/>
              <a:t>що</a:t>
            </a:r>
            <a:r>
              <a:rPr lang="ru-RU" dirty="0"/>
              <a:t> вона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покластися</a:t>
            </a:r>
            <a:r>
              <a:rPr lang="ru-RU" dirty="0"/>
              <a:t>, </a:t>
            </a:r>
            <a:r>
              <a:rPr lang="ru-RU" dirty="0" err="1"/>
              <a:t>обіпертися</a:t>
            </a:r>
            <a:r>
              <a:rPr lang="ru-RU" dirty="0"/>
              <a:t> на </a:t>
            </a:r>
            <a:r>
              <a:rPr lang="ru-RU" dirty="0" err="1"/>
              <a:t>дорослого</a:t>
            </a:r>
            <a:r>
              <a:rPr lang="ru-RU" dirty="0"/>
              <a:t>. 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dirty="0" err="1"/>
              <a:t>Реагувати</a:t>
            </a:r>
            <a:r>
              <a:rPr lang="ru-RU" dirty="0"/>
              <a:t> на </a:t>
            </a:r>
            <a:r>
              <a:rPr lang="ru-RU" dirty="0" err="1"/>
              <a:t>ситуацію</a:t>
            </a:r>
            <a:r>
              <a:rPr lang="ru-RU" dirty="0"/>
              <a:t> </a:t>
            </a:r>
            <a:r>
              <a:rPr lang="ru-RU" dirty="0" err="1"/>
              <a:t>важливо</a:t>
            </a:r>
            <a:r>
              <a:rPr lang="ru-RU" dirty="0"/>
              <a:t> системно,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учасників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. </a:t>
            </a:r>
            <a:r>
              <a:rPr lang="ru-RU" dirty="0" err="1"/>
              <a:t>Обставини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склалися</a:t>
            </a:r>
            <a:r>
              <a:rPr lang="ru-RU" dirty="0"/>
              <a:t>, </a:t>
            </a:r>
            <a:r>
              <a:rPr lang="ru-RU" dirty="0" err="1"/>
              <a:t>тісно</a:t>
            </a:r>
            <a:r>
              <a:rPr lang="ru-RU" dirty="0"/>
              <a:t> </a:t>
            </a:r>
            <a:r>
              <a:rPr lang="ru-RU" dirty="0" err="1"/>
              <a:t>пов’язані</a:t>
            </a:r>
            <a:r>
              <a:rPr lang="ru-RU" dirty="0"/>
              <a:t> з </a:t>
            </a:r>
            <a:r>
              <a:rPr lang="ru-RU" dirty="0" err="1"/>
              <a:t>тим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всередині</a:t>
            </a:r>
            <a:r>
              <a:rPr lang="ru-RU" dirty="0"/>
              <a:t> </a:t>
            </a:r>
            <a:r>
              <a:rPr lang="ru-RU" dirty="0" err="1"/>
              <a:t>відносин</a:t>
            </a:r>
            <a:r>
              <a:rPr lang="ru-RU" dirty="0"/>
              <a:t> батька і </a:t>
            </a:r>
            <a:r>
              <a:rPr lang="ru-RU" dirty="0" err="1"/>
              <a:t>дитини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агресорами</a:t>
            </a:r>
            <a:r>
              <a:rPr lang="ru-RU" dirty="0"/>
              <a:t> часто </a:t>
            </a:r>
            <a:r>
              <a:rPr lang="ru-RU" dirty="0" err="1"/>
              <a:t>виступають</a:t>
            </a:r>
            <a:r>
              <a:rPr lang="ru-RU" dirty="0"/>
              <a:t> </a:t>
            </a:r>
            <a:r>
              <a:rPr lang="ru-RU" dirty="0" err="1"/>
              <a:t>ті</a:t>
            </a:r>
            <a:r>
              <a:rPr lang="ru-RU" dirty="0"/>
              <a:t> </a:t>
            </a:r>
            <a:r>
              <a:rPr lang="ru-RU" dirty="0" err="1"/>
              <a:t>діти</a:t>
            </a:r>
            <a:r>
              <a:rPr lang="ru-RU" dirty="0"/>
              <a:t>, у </a:t>
            </a:r>
            <a:r>
              <a:rPr lang="ru-RU" dirty="0" err="1"/>
              <a:t>яких</a:t>
            </a:r>
            <a:r>
              <a:rPr lang="ru-RU" dirty="0"/>
              <a:t> є </a:t>
            </a:r>
            <a:r>
              <a:rPr lang="ru-RU" dirty="0" err="1"/>
              <a:t>випадки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 меж в </a:t>
            </a:r>
            <a:r>
              <a:rPr lang="ru-RU" dirty="0" err="1"/>
              <a:t>сім’ї</a:t>
            </a:r>
            <a:r>
              <a:rPr lang="ru-RU" dirty="0"/>
              <a:t> (як </a:t>
            </a:r>
            <a:r>
              <a:rPr lang="ru-RU" dirty="0" err="1"/>
              <a:t>психологічні</a:t>
            </a:r>
            <a:r>
              <a:rPr lang="ru-RU" dirty="0"/>
              <a:t>, так і </a:t>
            </a:r>
            <a:r>
              <a:rPr lang="ru-RU" dirty="0" err="1"/>
              <a:t>фізичні</a:t>
            </a:r>
            <a:r>
              <a:rPr lang="ru-RU" dirty="0"/>
              <a:t>).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повідомити</a:t>
            </a:r>
            <a:r>
              <a:rPr lang="ru-RU" dirty="0"/>
              <a:t> про </a:t>
            </a:r>
            <a:r>
              <a:rPr lang="ru-RU" dirty="0" err="1"/>
              <a:t>подію</a:t>
            </a:r>
            <a:r>
              <a:rPr lang="ru-RU" dirty="0"/>
              <a:t> </a:t>
            </a:r>
            <a:r>
              <a:rPr lang="ru-RU" dirty="0" err="1"/>
              <a:t>класному</a:t>
            </a:r>
            <a:r>
              <a:rPr lang="ru-RU" dirty="0"/>
              <a:t> </a:t>
            </a:r>
            <a:r>
              <a:rPr lang="ru-RU" dirty="0" err="1"/>
              <a:t>керівнику</a:t>
            </a:r>
            <a:r>
              <a:rPr lang="ru-RU" dirty="0"/>
              <a:t>, батькам </a:t>
            </a:r>
            <a:r>
              <a:rPr lang="ru-RU" dirty="0" err="1"/>
              <a:t>агресора</a:t>
            </a:r>
            <a:r>
              <a:rPr lang="ru-RU" dirty="0"/>
              <a:t>, директору, психологу. А от </a:t>
            </a:r>
            <a:r>
              <a:rPr lang="ru-RU" dirty="0" err="1"/>
              <a:t>спілкуватися</a:t>
            </a:r>
            <a:r>
              <a:rPr lang="ru-RU" dirty="0"/>
              <a:t> батьку з </a:t>
            </a:r>
            <a:r>
              <a:rPr lang="ru-RU" dirty="0" err="1"/>
              <a:t>агресором</a:t>
            </a:r>
            <a:r>
              <a:rPr lang="ru-RU" dirty="0"/>
              <a:t> один на один не </a:t>
            </a:r>
            <a:r>
              <a:rPr lang="ru-RU" dirty="0" err="1"/>
              <a:t>варто</a:t>
            </a:r>
            <a:r>
              <a:rPr lang="ru-RU" dirty="0"/>
              <a:t>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dirty="0" err="1"/>
              <a:t>Молодшого</a:t>
            </a:r>
            <a:r>
              <a:rPr lang="ru-RU" dirty="0"/>
              <a:t> школяра і </a:t>
            </a:r>
            <a:r>
              <a:rPr lang="ru-RU" dirty="0" err="1"/>
              <a:t>підлітка</a:t>
            </a:r>
            <a:r>
              <a:rPr lang="ru-RU" dirty="0"/>
              <a:t> </a:t>
            </a:r>
            <a:r>
              <a:rPr lang="ru-RU" dirty="0" err="1"/>
              <a:t>важливо</a:t>
            </a:r>
            <a:r>
              <a:rPr lang="ru-RU" dirty="0"/>
              <a:t> </a:t>
            </a:r>
            <a:r>
              <a:rPr lang="ru-RU" dirty="0" err="1"/>
              <a:t>навчати</a:t>
            </a:r>
            <a:r>
              <a:rPr lang="ru-RU" dirty="0"/>
              <a:t> правильно </a:t>
            </a:r>
            <a:r>
              <a:rPr lang="ru-RU" dirty="0" err="1"/>
              <a:t>реагувати</a:t>
            </a:r>
            <a:r>
              <a:rPr lang="ru-RU" dirty="0"/>
              <a:t> на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.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булінга</a:t>
            </a:r>
            <a:r>
              <a:rPr lang="ru-RU" dirty="0"/>
              <a:t> </a:t>
            </a:r>
            <a:r>
              <a:rPr lang="ru-RU" dirty="0" err="1"/>
              <a:t>запускається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у </a:t>
            </a:r>
            <a:r>
              <a:rPr lang="ru-RU" dirty="0" err="1"/>
              <a:t>дитини</a:t>
            </a:r>
            <a:r>
              <a:rPr lang="ru-RU" dirty="0"/>
              <a:t> </a:t>
            </a:r>
            <a:r>
              <a:rPr lang="ru-RU" dirty="0" err="1"/>
              <a:t>стається</a:t>
            </a:r>
            <a:r>
              <a:rPr lang="ru-RU" dirty="0"/>
              <a:t> </a:t>
            </a:r>
            <a:r>
              <a:rPr lang="ru-RU" dirty="0" err="1"/>
              <a:t>очікувана</a:t>
            </a:r>
            <a:r>
              <a:rPr lang="ru-RU" dirty="0"/>
              <a:t> </a:t>
            </a:r>
            <a:r>
              <a:rPr lang="ru-RU" dirty="0" err="1"/>
              <a:t>агресором</a:t>
            </a:r>
            <a:r>
              <a:rPr lang="ru-RU" dirty="0"/>
              <a:t> </a:t>
            </a:r>
            <a:r>
              <a:rPr lang="ru-RU" dirty="0" err="1"/>
              <a:t>реакція</a:t>
            </a:r>
            <a:r>
              <a:rPr lang="ru-RU" dirty="0"/>
              <a:t> (вона </a:t>
            </a:r>
            <a:r>
              <a:rPr lang="ru-RU" dirty="0" err="1"/>
              <a:t>ображається</a:t>
            </a:r>
            <a:r>
              <a:rPr lang="ru-RU" dirty="0"/>
              <a:t>, плаче, </a:t>
            </a:r>
            <a:r>
              <a:rPr lang="ru-RU" dirty="0" err="1"/>
              <a:t>ображає</a:t>
            </a:r>
            <a:r>
              <a:rPr lang="ru-RU" dirty="0"/>
              <a:t> у </a:t>
            </a:r>
            <a:r>
              <a:rPr lang="ru-RU" dirty="0" err="1"/>
              <a:t>відповідь</a:t>
            </a:r>
            <a:r>
              <a:rPr lang="ru-RU" dirty="0"/>
              <a:t>). Треба </a:t>
            </a:r>
            <a:r>
              <a:rPr lang="ru-RU" dirty="0" err="1"/>
              <a:t>говорити</a:t>
            </a:r>
            <a:r>
              <a:rPr lang="ru-RU" dirty="0"/>
              <a:t> </a:t>
            </a:r>
            <a:r>
              <a:rPr lang="ru-RU" dirty="0" err="1"/>
              <a:t>дитині</a:t>
            </a:r>
            <a:r>
              <a:rPr lang="ru-RU" dirty="0"/>
              <a:t> про </a:t>
            </a:r>
            <a:r>
              <a:rPr lang="ru-RU" dirty="0" err="1"/>
              <a:t>це</a:t>
            </a:r>
            <a:r>
              <a:rPr lang="ru-RU" dirty="0"/>
              <a:t>, </a:t>
            </a:r>
            <a:r>
              <a:rPr lang="ru-RU" dirty="0" err="1"/>
              <a:t>навчати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іншим</a:t>
            </a:r>
            <a:r>
              <a:rPr lang="ru-RU" dirty="0"/>
              <a:t> </a:t>
            </a:r>
            <a:r>
              <a:rPr lang="ru-RU" dirty="0" err="1"/>
              <a:t>реакціям</a:t>
            </a:r>
            <a:r>
              <a:rPr lang="ru-RU" dirty="0"/>
              <a:t>, </a:t>
            </a:r>
            <a:r>
              <a:rPr lang="ru-RU" dirty="0" err="1"/>
              <a:t>неординарним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«</a:t>
            </a:r>
            <a:r>
              <a:rPr lang="ru-RU" dirty="0" err="1"/>
              <a:t>Ти</a:t>
            </a:r>
            <a:r>
              <a:rPr lang="ru-RU" dirty="0"/>
              <a:t> дура» – «</a:t>
            </a:r>
            <a:r>
              <a:rPr lang="ru-RU" dirty="0" err="1"/>
              <a:t>Це</a:t>
            </a:r>
            <a:r>
              <a:rPr lang="ru-RU" dirty="0"/>
              <a:t> твоя думка». </a:t>
            </a:r>
            <a:r>
              <a:rPr lang="ru-RU" dirty="0" err="1"/>
              <a:t>Сенс</a:t>
            </a:r>
            <a:r>
              <a:rPr lang="ru-RU" dirty="0"/>
              <a:t> в тому, </a:t>
            </a:r>
            <a:r>
              <a:rPr lang="ru-RU" dirty="0" err="1"/>
              <a:t>щоб</a:t>
            </a:r>
            <a:r>
              <a:rPr lang="ru-RU" dirty="0"/>
              <a:t> не </a:t>
            </a:r>
            <a:r>
              <a:rPr lang="ru-RU" dirty="0" err="1"/>
              <a:t>включатися</a:t>
            </a:r>
            <a:r>
              <a:rPr lang="ru-RU" dirty="0"/>
              <a:t> на </a:t>
            </a:r>
            <a:r>
              <a:rPr lang="ru-RU" dirty="0" err="1"/>
              <a:t>агресію</a:t>
            </a:r>
            <a:r>
              <a:rPr lang="ru-RU" dirty="0"/>
              <a:t>, </a:t>
            </a:r>
            <a:r>
              <a:rPr lang="ru-RU" dirty="0" err="1"/>
              <a:t>бо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провокує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. 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dirty="0" err="1"/>
              <a:t>Розвивати</a:t>
            </a:r>
            <a:r>
              <a:rPr lang="ru-RU" dirty="0"/>
              <a:t> у </a:t>
            </a:r>
            <a:r>
              <a:rPr lang="ru-RU" dirty="0" err="1"/>
              <a:t>дитини</a:t>
            </a:r>
            <a:r>
              <a:rPr lang="ru-RU" dirty="0"/>
              <a:t> </a:t>
            </a:r>
            <a:r>
              <a:rPr lang="ru-RU" dirty="0" err="1"/>
              <a:t>внутрішню</a:t>
            </a:r>
            <a:r>
              <a:rPr lang="ru-RU" dirty="0"/>
              <a:t> </a:t>
            </a:r>
            <a:r>
              <a:rPr lang="ru-RU" dirty="0" err="1"/>
              <a:t>цінність</a:t>
            </a:r>
            <a:r>
              <a:rPr lang="ru-RU" dirty="0"/>
              <a:t>, </a:t>
            </a:r>
            <a:r>
              <a:rPr lang="ru-RU" dirty="0" err="1"/>
              <a:t>підвищувати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самооцінку</a:t>
            </a:r>
            <a:r>
              <a:rPr lang="ru-RU" dirty="0"/>
              <a:t>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dirty="0"/>
              <a:t>В </a:t>
            </a:r>
            <a:r>
              <a:rPr lang="ru-RU" dirty="0" err="1"/>
              <a:t>класі</a:t>
            </a:r>
            <a:r>
              <a:rPr lang="ru-RU" dirty="0"/>
              <a:t>, </a:t>
            </a:r>
            <a:r>
              <a:rPr lang="ru-RU" dirty="0" err="1"/>
              <a:t>колективі</a:t>
            </a:r>
            <a:r>
              <a:rPr lang="ru-RU" dirty="0"/>
              <a:t> не повинно бути </a:t>
            </a:r>
            <a:r>
              <a:rPr lang="ru-RU" dirty="0" err="1"/>
              <a:t>розмитості</a:t>
            </a:r>
            <a:r>
              <a:rPr lang="ru-RU" dirty="0"/>
              <a:t> меж на тему образ і </a:t>
            </a:r>
            <a:r>
              <a:rPr lang="ru-RU" dirty="0" err="1"/>
              <a:t>принижень</a:t>
            </a:r>
            <a:r>
              <a:rPr lang="ru-RU" dirty="0"/>
              <a:t>. </a:t>
            </a:r>
            <a:r>
              <a:rPr lang="ru-RU" dirty="0" err="1"/>
              <a:t>Вчителями</a:t>
            </a:r>
            <a:r>
              <a:rPr lang="ru-RU" dirty="0"/>
              <a:t>, батьками </a:t>
            </a:r>
            <a:r>
              <a:rPr lang="ru-RU" dirty="0" err="1"/>
              <a:t>має</a:t>
            </a:r>
            <a:r>
              <a:rPr lang="ru-RU" dirty="0"/>
              <a:t> бути проведена </a:t>
            </a:r>
            <a:r>
              <a:rPr lang="ru-RU" dirty="0" err="1"/>
              <a:t>чітка</a:t>
            </a:r>
            <a:r>
              <a:rPr lang="ru-RU" dirty="0"/>
              <a:t> межа: «Так </a:t>
            </a:r>
            <a:r>
              <a:rPr lang="ru-RU" dirty="0" err="1"/>
              <a:t>робити</a:t>
            </a:r>
            <a:r>
              <a:rPr lang="ru-RU" dirty="0"/>
              <a:t> не </a:t>
            </a:r>
            <a:r>
              <a:rPr lang="ru-RU" dirty="0" err="1"/>
              <a:t>можна</a:t>
            </a:r>
            <a:r>
              <a:rPr lang="ru-RU" dirty="0"/>
              <a:t>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87428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5696" y="116632"/>
            <a:ext cx="52998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Дякую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за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увагу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098" name="Picture 2" descr="ÐÐ°ÑÑÐ¸Ð½ÐºÐ¸ Ð¿Ð¾ Ð·Ð°Ð¿ÑÐ¾ÑÑ Ð±ÑÐ»ÑÐ½Ð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58"/>
            <a:ext cx="7272808" cy="535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8272854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</TotalTime>
  <Words>556</Words>
  <Application>Microsoft Office PowerPoint</Application>
  <PresentationFormat>Экран (4:3)</PresentationFormat>
  <Paragraphs>59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Булінг у школі:про що треба знати батькам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Булінг у школі, про що треба знати батькам</dc:title>
  <dc:creator>tatanavolobueva712@gmail.com</dc:creator>
  <cp:lastModifiedBy>Certified Windows</cp:lastModifiedBy>
  <cp:revision>4</cp:revision>
  <dcterms:created xsi:type="dcterms:W3CDTF">2018-11-24T11:22:26Z</dcterms:created>
  <dcterms:modified xsi:type="dcterms:W3CDTF">2019-03-11T12:11:39Z</dcterms:modified>
</cp:coreProperties>
</file>